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0FD58C-78DD-4141-AD62-73358FC11879}" v="454" dt="2023-11-05T05:49:58.0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E0E2BC-0CDC-4722-9239-4A239790D231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GB"/>
        </a:p>
      </dgm:t>
    </dgm:pt>
    <dgm:pt modelId="{1287DE01-E233-4ED4-9495-2894DC51A60D}">
      <dgm:prSet phldrT="[Text]" phldr="1"/>
      <dgm:spPr/>
      <dgm:t>
        <a:bodyPr/>
        <a:lstStyle/>
        <a:p>
          <a:endParaRPr lang="en-GB"/>
        </a:p>
      </dgm:t>
    </dgm:pt>
    <dgm:pt modelId="{D141D825-C581-4A6B-BE0F-727426054B30}" type="parTrans" cxnId="{10D6FC9F-7A22-4A46-B479-DB82F0DACDF8}">
      <dgm:prSet/>
      <dgm:spPr/>
      <dgm:t>
        <a:bodyPr/>
        <a:lstStyle/>
        <a:p>
          <a:endParaRPr lang="en-GB"/>
        </a:p>
      </dgm:t>
    </dgm:pt>
    <dgm:pt modelId="{EE1DFB56-CFE9-449E-B6A2-DC05DC854D1B}" type="sibTrans" cxnId="{10D6FC9F-7A22-4A46-B479-DB82F0DACDF8}">
      <dgm:prSet/>
      <dgm:spPr/>
      <dgm:t>
        <a:bodyPr/>
        <a:lstStyle/>
        <a:p>
          <a:endParaRPr lang="en-GB"/>
        </a:p>
      </dgm:t>
    </dgm:pt>
    <dgm:pt modelId="{223B9DC8-6AE4-472E-9E90-E53B6528AC38}">
      <dgm:prSet phldrT="[Text]" phldr="1"/>
      <dgm:spPr/>
      <dgm:t>
        <a:bodyPr/>
        <a:lstStyle/>
        <a:p>
          <a:endParaRPr lang="en-GB"/>
        </a:p>
      </dgm:t>
    </dgm:pt>
    <dgm:pt modelId="{F639CB37-DA3C-455E-B205-0F577CE65D0C}" type="parTrans" cxnId="{9D7C8DE9-BC9E-408D-8C92-C02CA439E038}">
      <dgm:prSet/>
      <dgm:spPr/>
      <dgm:t>
        <a:bodyPr/>
        <a:lstStyle/>
        <a:p>
          <a:endParaRPr lang="en-GB"/>
        </a:p>
      </dgm:t>
    </dgm:pt>
    <dgm:pt modelId="{3C3DE3E6-22B2-44B1-BB64-4B6AC885161D}" type="sibTrans" cxnId="{9D7C8DE9-BC9E-408D-8C92-C02CA439E038}">
      <dgm:prSet/>
      <dgm:spPr/>
      <dgm:t>
        <a:bodyPr/>
        <a:lstStyle/>
        <a:p>
          <a:endParaRPr lang="en-GB"/>
        </a:p>
      </dgm:t>
    </dgm:pt>
    <dgm:pt modelId="{9B4D6A73-F918-4EFD-B536-7DDFFBC69AB6}">
      <dgm:prSet phldrT="[Text]" phldr="1"/>
      <dgm:spPr/>
      <dgm:t>
        <a:bodyPr/>
        <a:lstStyle/>
        <a:p>
          <a:endParaRPr lang="en-GB"/>
        </a:p>
      </dgm:t>
    </dgm:pt>
    <dgm:pt modelId="{DDFCECEA-E106-44FB-84A3-009817026909}" type="parTrans" cxnId="{F658AB52-FCD1-4CCE-A23A-2ABE41EA2AA9}">
      <dgm:prSet/>
      <dgm:spPr/>
      <dgm:t>
        <a:bodyPr/>
        <a:lstStyle/>
        <a:p>
          <a:endParaRPr lang="en-GB"/>
        </a:p>
      </dgm:t>
    </dgm:pt>
    <dgm:pt modelId="{75E8079C-85D8-4CAF-8507-870134627595}" type="sibTrans" cxnId="{F658AB52-FCD1-4CCE-A23A-2ABE41EA2AA9}">
      <dgm:prSet/>
      <dgm:spPr/>
      <dgm:t>
        <a:bodyPr/>
        <a:lstStyle/>
        <a:p>
          <a:endParaRPr lang="en-GB"/>
        </a:p>
      </dgm:t>
    </dgm:pt>
    <dgm:pt modelId="{9DA9AF2A-19E9-4945-A942-90DD8E7E5BF5}">
      <dgm:prSet phldrT="[Text]" phldr="1"/>
      <dgm:spPr/>
      <dgm:t>
        <a:bodyPr/>
        <a:lstStyle/>
        <a:p>
          <a:endParaRPr lang="en-GB"/>
        </a:p>
      </dgm:t>
    </dgm:pt>
    <dgm:pt modelId="{78D4CBF6-BCF1-4FB5-947F-0BF94C621103}" type="parTrans" cxnId="{9C3A6095-52E9-4344-8258-3C7C9CEBB171}">
      <dgm:prSet/>
      <dgm:spPr/>
      <dgm:t>
        <a:bodyPr/>
        <a:lstStyle/>
        <a:p>
          <a:endParaRPr lang="en-GB"/>
        </a:p>
      </dgm:t>
    </dgm:pt>
    <dgm:pt modelId="{5AB9A17C-D0AA-4153-B6D6-CB26BC24A948}" type="sibTrans" cxnId="{9C3A6095-52E9-4344-8258-3C7C9CEBB171}">
      <dgm:prSet/>
      <dgm:spPr/>
      <dgm:t>
        <a:bodyPr/>
        <a:lstStyle/>
        <a:p>
          <a:endParaRPr lang="en-GB"/>
        </a:p>
      </dgm:t>
    </dgm:pt>
    <dgm:pt modelId="{7E326A1E-BF73-4B07-A816-DA55374AB698}" type="pres">
      <dgm:prSet presAssocID="{76E0E2BC-0CDC-4722-9239-4A239790D23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0687A26-BA0E-4673-8A1B-B6C7CE175EF5}" type="pres">
      <dgm:prSet presAssocID="{1287DE01-E233-4ED4-9495-2894DC51A60D}" presName="hierRoot1" presStyleCnt="0">
        <dgm:presLayoutVars>
          <dgm:hierBranch val="init"/>
        </dgm:presLayoutVars>
      </dgm:prSet>
      <dgm:spPr/>
    </dgm:pt>
    <dgm:pt modelId="{F2B62CF0-A60C-4A66-A5A9-2B927FC4AADB}" type="pres">
      <dgm:prSet presAssocID="{1287DE01-E233-4ED4-9495-2894DC51A60D}" presName="rootComposite1" presStyleCnt="0"/>
      <dgm:spPr/>
    </dgm:pt>
    <dgm:pt modelId="{1EEF5F4E-7A27-417D-AF14-D80B9168D5AE}" type="pres">
      <dgm:prSet presAssocID="{1287DE01-E233-4ED4-9495-2894DC51A60D}" presName="rootText1" presStyleLbl="node0" presStyleIdx="0" presStyleCnt="1">
        <dgm:presLayoutVars>
          <dgm:chPref val="3"/>
        </dgm:presLayoutVars>
      </dgm:prSet>
      <dgm:spPr/>
    </dgm:pt>
    <dgm:pt modelId="{55466EAF-AEFE-48AD-9FDE-B9956B70515B}" type="pres">
      <dgm:prSet presAssocID="{1287DE01-E233-4ED4-9495-2894DC51A60D}" presName="rootConnector1" presStyleLbl="node1" presStyleIdx="0" presStyleCnt="0"/>
      <dgm:spPr/>
    </dgm:pt>
    <dgm:pt modelId="{46E75CEB-E010-4530-94CE-4ED84D17C71C}" type="pres">
      <dgm:prSet presAssocID="{1287DE01-E233-4ED4-9495-2894DC51A60D}" presName="hierChild2" presStyleCnt="0"/>
      <dgm:spPr/>
    </dgm:pt>
    <dgm:pt modelId="{0A99E213-805E-4A91-AD54-5C1BFB87934B}" type="pres">
      <dgm:prSet presAssocID="{F639CB37-DA3C-455E-B205-0F577CE65D0C}" presName="Name37" presStyleLbl="parChTrans1D2" presStyleIdx="0" presStyleCnt="3"/>
      <dgm:spPr/>
    </dgm:pt>
    <dgm:pt modelId="{E1314100-DD77-43D0-BB6A-900D682206CC}" type="pres">
      <dgm:prSet presAssocID="{223B9DC8-6AE4-472E-9E90-E53B6528AC38}" presName="hierRoot2" presStyleCnt="0">
        <dgm:presLayoutVars>
          <dgm:hierBranch val="init"/>
        </dgm:presLayoutVars>
      </dgm:prSet>
      <dgm:spPr/>
    </dgm:pt>
    <dgm:pt modelId="{03D8962A-996C-4C36-8314-EFC8F96F2733}" type="pres">
      <dgm:prSet presAssocID="{223B9DC8-6AE4-472E-9E90-E53B6528AC38}" presName="rootComposite" presStyleCnt="0"/>
      <dgm:spPr/>
    </dgm:pt>
    <dgm:pt modelId="{FAD67E2C-0E87-4273-9B02-64B96A3599A3}" type="pres">
      <dgm:prSet presAssocID="{223B9DC8-6AE4-472E-9E90-E53B6528AC38}" presName="rootText" presStyleLbl="node2" presStyleIdx="0" presStyleCnt="3">
        <dgm:presLayoutVars>
          <dgm:chPref val="3"/>
        </dgm:presLayoutVars>
      </dgm:prSet>
      <dgm:spPr/>
    </dgm:pt>
    <dgm:pt modelId="{2684A3EC-4ABA-4900-92A5-42A3BAE559BB}" type="pres">
      <dgm:prSet presAssocID="{223B9DC8-6AE4-472E-9E90-E53B6528AC38}" presName="rootConnector" presStyleLbl="node2" presStyleIdx="0" presStyleCnt="3"/>
      <dgm:spPr/>
    </dgm:pt>
    <dgm:pt modelId="{72AF8153-FA0E-48E0-BEFD-B9D783ACF0AA}" type="pres">
      <dgm:prSet presAssocID="{223B9DC8-6AE4-472E-9E90-E53B6528AC38}" presName="hierChild4" presStyleCnt="0"/>
      <dgm:spPr/>
    </dgm:pt>
    <dgm:pt modelId="{E58ECB4C-E39D-45F2-89AC-F5E58FF27266}" type="pres">
      <dgm:prSet presAssocID="{223B9DC8-6AE4-472E-9E90-E53B6528AC38}" presName="hierChild5" presStyleCnt="0"/>
      <dgm:spPr/>
    </dgm:pt>
    <dgm:pt modelId="{7A661107-259D-484E-949A-44776C468F35}" type="pres">
      <dgm:prSet presAssocID="{DDFCECEA-E106-44FB-84A3-009817026909}" presName="Name37" presStyleLbl="parChTrans1D2" presStyleIdx="1" presStyleCnt="3"/>
      <dgm:spPr/>
    </dgm:pt>
    <dgm:pt modelId="{916AC276-DE55-42C8-8FBE-EBC26EF54AC7}" type="pres">
      <dgm:prSet presAssocID="{9B4D6A73-F918-4EFD-B536-7DDFFBC69AB6}" presName="hierRoot2" presStyleCnt="0">
        <dgm:presLayoutVars>
          <dgm:hierBranch val="init"/>
        </dgm:presLayoutVars>
      </dgm:prSet>
      <dgm:spPr/>
    </dgm:pt>
    <dgm:pt modelId="{477F6723-DEF2-4DC1-989D-BD33D8E46F48}" type="pres">
      <dgm:prSet presAssocID="{9B4D6A73-F918-4EFD-B536-7DDFFBC69AB6}" presName="rootComposite" presStyleCnt="0"/>
      <dgm:spPr/>
    </dgm:pt>
    <dgm:pt modelId="{B4138607-0C2D-4278-BDE4-51A26E225B9A}" type="pres">
      <dgm:prSet presAssocID="{9B4D6A73-F918-4EFD-B536-7DDFFBC69AB6}" presName="rootText" presStyleLbl="node2" presStyleIdx="1" presStyleCnt="3">
        <dgm:presLayoutVars>
          <dgm:chPref val="3"/>
        </dgm:presLayoutVars>
      </dgm:prSet>
      <dgm:spPr/>
    </dgm:pt>
    <dgm:pt modelId="{20C0A724-C8B1-46B6-BE27-C51425B31255}" type="pres">
      <dgm:prSet presAssocID="{9B4D6A73-F918-4EFD-B536-7DDFFBC69AB6}" presName="rootConnector" presStyleLbl="node2" presStyleIdx="1" presStyleCnt="3"/>
      <dgm:spPr/>
    </dgm:pt>
    <dgm:pt modelId="{9F8975F8-406C-48E0-B876-1375F46EAFDA}" type="pres">
      <dgm:prSet presAssocID="{9B4D6A73-F918-4EFD-B536-7DDFFBC69AB6}" presName="hierChild4" presStyleCnt="0"/>
      <dgm:spPr/>
    </dgm:pt>
    <dgm:pt modelId="{A5FFC172-B74B-46E6-9D94-236215105015}" type="pres">
      <dgm:prSet presAssocID="{9B4D6A73-F918-4EFD-B536-7DDFFBC69AB6}" presName="hierChild5" presStyleCnt="0"/>
      <dgm:spPr/>
    </dgm:pt>
    <dgm:pt modelId="{F8BE415E-08DB-41F6-961D-6F8BE86B8EF5}" type="pres">
      <dgm:prSet presAssocID="{78D4CBF6-BCF1-4FB5-947F-0BF94C621103}" presName="Name37" presStyleLbl="parChTrans1D2" presStyleIdx="2" presStyleCnt="3"/>
      <dgm:spPr/>
    </dgm:pt>
    <dgm:pt modelId="{2F00E975-110B-437F-86ED-493546CDFCDC}" type="pres">
      <dgm:prSet presAssocID="{9DA9AF2A-19E9-4945-A942-90DD8E7E5BF5}" presName="hierRoot2" presStyleCnt="0">
        <dgm:presLayoutVars>
          <dgm:hierBranch val="init"/>
        </dgm:presLayoutVars>
      </dgm:prSet>
      <dgm:spPr/>
    </dgm:pt>
    <dgm:pt modelId="{01E0372C-F522-4DAD-B2E8-D99B0C3E9F30}" type="pres">
      <dgm:prSet presAssocID="{9DA9AF2A-19E9-4945-A942-90DD8E7E5BF5}" presName="rootComposite" presStyleCnt="0"/>
      <dgm:spPr/>
    </dgm:pt>
    <dgm:pt modelId="{654A36C5-57CF-40F2-966D-47C66C7F0A7B}" type="pres">
      <dgm:prSet presAssocID="{9DA9AF2A-19E9-4945-A942-90DD8E7E5BF5}" presName="rootText" presStyleLbl="node2" presStyleIdx="2" presStyleCnt="3">
        <dgm:presLayoutVars>
          <dgm:chPref val="3"/>
        </dgm:presLayoutVars>
      </dgm:prSet>
      <dgm:spPr/>
    </dgm:pt>
    <dgm:pt modelId="{FEA7D71C-B488-43FD-B17F-99EBB777D195}" type="pres">
      <dgm:prSet presAssocID="{9DA9AF2A-19E9-4945-A942-90DD8E7E5BF5}" presName="rootConnector" presStyleLbl="node2" presStyleIdx="2" presStyleCnt="3"/>
      <dgm:spPr/>
    </dgm:pt>
    <dgm:pt modelId="{D83AC71C-1E75-436B-897F-2287ED4CD760}" type="pres">
      <dgm:prSet presAssocID="{9DA9AF2A-19E9-4945-A942-90DD8E7E5BF5}" presName="hierChild4" presStyleCnt="0"/>
      <dgm:spPr/>
    </dgm:pt>
    <dgm:pt modelId="{A69AD676-FBC3-43F1-8AB6-C1E0A62FAFBE}" type="pres">
      <dgm:prSet presAssocID="{9DA9AF2A-19E9-4945-A942-90DD8E7E5BF5}" presName="hierChild5" presStyleCnt="0"/>
      <dgm:spPr/>
    </dgm:pt>
    <dgm:pt modelId="{B11255B2-E184-4417-BE43-ECAFECFBE22B}" type="pres">
      <dgm:prSet presAssocID="{1287DE01-E233-4ED4-9495-2894DC51A60D}" presName="hierChild3" presStyleCnt="0"/>
      <dgm:spPr/>
    </dgm:pt>
  </dgm:ptLst>
  <dgm:cxnLst>
    <dgm:cxn modelId="{CD2F1738-6888-41C3-8751-22CDCF753F92}" type="presOf" srcId="{223B9DC8-6AE4-472E-9E90-E53B6528AC38}" destId="{FAD67E2C-0E87-4273-9B02-64B96A3599A3}" srcOrd="0" destOrd="0" presId="urn:microsoft.com/office/officeart/2005/8/layout/orgChart1"/>
    <dgm:cxn modelId="{3951A83D-5209-4E2E-AF6E-8481BBD29E5B}" type="presOf" srcId="{1287DE01-E233-4ED4-9495-2894DC51A60D}" destId="{55466EAF-AEFE-48AD-9FDE-B9956B70515B}" srcOrd="1" destOrd="0" presId="urn:microsoft.com/office/officeart/2005/8/layout/orgChart1"/>
    <dgm:cxn modelId="{BFA98666-F088-40CF-B48F-8F04012508FC}" type="presOf" srcId="{DDFCECEA-E106-44FB-84A3-009817026909}" destId="{7A661107-259D-484E-949A-44776C468F35}" srcOrd="0" destOrd="0" presId="urn:microsoft.com/office/officeart/2005/8/layout/orgChart1"/>
    <dgm:cxn modelId="{62FABB49-60F5-430D-9F29-0F81C10C3A1D}" type="presOf" srcId="{F639CB37-DA3C-455E-B205-0F577CE65D0C}" destId="{0A99E213-805E-4A91-AD54-5C1BFB87934B}" srcOrd="0" destOrd="0" presId="urn:microsoft.com/office/officeart/2005/8/layout/orgChart1"/>
    <dgm:cxn modelId="{D008094C-5328-4721-A074-490F2F0185FA}" type="presOf" srcId="{9B4D6A73-F918-4EFD-B536-7DDFFBC69AB6}" destId="{B4138607-0C2D-4278-BDE4-51A26E225B9A}" srcOrd="0" destOrd="0" presId="urn:microsoft.com/office/officeart/2005/8/layout/orgChart1"/>
    <dgm:cxn modelId="{EB67BA4E-37DB-456E-939F-1FDF5040FABA}" type="presOf" srcId="{9DA9AF2A-19E9-4945-A942-90DD8E7E5BF5}" destId="{FEA7D71C-B488-43FD-B17F-99EBB777D195}" srcOrd="1" destOrd="0" presId="urn:microsoft.com/office/officeart/2005/8/layout/orgChart1"/>
    <dgm:cxn modelId="{F658AB52-FCD1-4CCE-A23A-2ABE41EA2AA9}" srcId="{1287DE01-E233-4ED4-9495-2894DC51A60D}" destId="{9B4D6A73-F918-4EFD-B536-7DDFFBC69AB6}" srcOrd="1" destOrd="0" parTransId="{DDFCECEA-E106-44FB-84A3-009817026909}" sibTransId="{75E8079C-85D8-4CAF-8507-870134627595}"/>
    <dgm:cxn modelId="{39F68F54-4D04-49EB-A377-F0266061C448}" type="presOf" srcId="{223B9DC8-6AE4-472E-9E90-E53B6528AC38}" destId="{2684A3EC-4ABA-4900-92A5-42A3BAE559BB}" srcOrd="1" destOrd="0" presId="urn:microsoft.com/office/officeart/2005/8/layout/orgChart1"/>
    <dgm:cxn modelId="{4480197D-3E00-4125-A9EE-222D5511AFC4}" type="presOf" srcId="{9B4D6A73-F918-4EFD-B536-7DDFFBC69AB6}" destId="{20C0A724-C8B1-46B6-BE27-C51425B31255}" srcOrd="1" destOrd="0" presId="urn:microsoft.com/office/officeart/2005/8/layout/orgChart1"/>
    <dgm:cxn modelId="{9C3A6095-52E9-4344-8258-3C7C9CEBB171}" srcId="{1287DE01-E233-4ED4-9495-2894DC51A60D}" destId="{9DA9AF2A-19E9-4945-A942-90DD8E7E5BF5}" srcOrd="2" destOrd="0" parTransId="{78D4CBF6-BCF1-4FB5-947F-0BF94C621103}" sibTransId="{5AB9A17C-D0AA-4153-B6D6-CB26BC24A948}"/>
    <dgm:cxn modelId="{10D6FC9F-7A22-4A46-B479-DB82F0DACDF8}" srcId="{76E0E2BC-0CDC-4722-9239-4A239790D231}" destId="{1287DE01-E233-4ED4-9495-2894DC51A60D}" srcOrd="0" destOrd="0" parTransId="{D141D825-C581-4A6B-BE0F-727426054B30}" sibTransId="{EE1DFB56-CFE9-449E-B6A2-DC05DC854D1B}"/>
    <dgm:cxn modelId="{AEAEF2AB-350B-4CAF-BA82-17B87C0C6939}" type="presOf" srcId="{76E0E2BC-0CDC-4722-9239-4A239790D231}" destId="{7E326A1E-BF73-4B07-A816-DA55374AB698}" srcOrd="0" destOrd="0" presId="urn:microsoft.com/office/officeart/2005/8/layout/orgChart1"/>
    <dgm:cxn modelId="{18CAA8BC-A9DE-45C5-B318-89EA4DDCAC11}" type="presOf" srcId="{1287DE01-E233-4ED4-9495-2894DC51A60D}" destId="{1EEF5F4E-7A27-417D-AF14-D80B9168D5AE}" srcOrd="0" destOrd="0" presId="urn:microsoft.com/office/officeart/2005/8/layout/orgChart1"/>
    <dgm:cxn modelId="{026244C5-7F95-4406-A847-09E626227330}" type="presOf" srcId="{78D4CBF6-BCF1-4FB5-947F-0BF94C621103}" destId="{F8BE415E-08DB-41F6-961D-6F8BE86B8EF5}" srcOrd="0" destOrd="0" presId="urn:microsoft.com/office/officeart/2005/8/layout/orgChart1"/>
    <dgm:cxn modelId="{B4AE70C7-BAB1-43C7-A55F-8901C3995012}" type="presOf" srcId="{9DA9AF2A-19E9-4945-A942-90DD8E7E5BF5}" destId="{654A36C5-57CF-40F2-966D-47C66C7F0A7B}" srcOrd="0" destOrd="0" presId="urn:microsoft.com/office/officeart/2005/8/layout/orgChart1"/>
    <dgm:cxn modelId="{9D7C8DE9-BC9E-408D-8C92-C02CA439E038}" srcId="{1287DE01-E233-4ED4-9495-2894DC51A60D}" destId="{223B9DC8-6AE4-472E-9E90-E53B6528AC38}" srcOrd="0" destOrd="0" parTransId="{F639CB37-DA3C-455E-B205-0F577CE65D0C}" sibTransId="{3C3DE3E6-22B2-44B1-BB64-4B6AC885161D}"/>
    <dgm:cxn modelId="{2127A971-F7E1-492D-85B4-0ED792877E8A}" type="presParOf" srcId="{7E326A1E-BF73-4B07-A816-DA55374AB698}" destId="{90687A26-BA0E-4673-8A1B-B6C7CE175EF5}" srcOrd="0" destOrd="0" presId="urn:microsoft.com/office/officeart/2005/8/layout/orgChart1"/>
    <dgm:cxn modelId="{FB0D8EBB-4E28-40B2-8743-06444E3DA4D5}" type="presParOf" srcId="{90687A26-BA0E-4673-8A1B-B6C7CE175EF5}" destId="{F2B62CF0-A60C-4A66-A5A9-2B927FC4AADB}" srcOrd="0" destOrd="0" presId="urn:microsoft.com/office/officeart/2005/8/layout/orgChart1"/>
    <dgm:cxn modelId="{850D8FBE-A052-44DF-B032-1EC838AA751C}" type="presParOf" srcId="{F2B62CF0-A60C-4A66-A5A9-2B927FC4AADB}" destId="{1EEF5F4E-7A27-417D-AF14-D80B9168D5AE}" srcOrd="0" destOrd="0" presId="urn:microsoft.com/office/officeart/2005/8/layout/orgChart1"/>
    <dgm:cxn modelId="{3D3BBE56-3DC3-455F-8F42-93D1480858BB}" type="presParOf" srcId="{F2B62CF0-A60C-4A66-A5A9-2B927FC4AADB}" destId="{55466EAF-AEFE-48AD-9FDE-B9956B70515B}" srcOrd="1" destOrd="0" presId="urn:microsoft.com/office/officeart/2005/8/layout/orgChart1"/>
    <dgm:cxn modelId="{B134AF41-D256-470E-A7E1-FD2012E85B84}" type="presParOf" srcId="{90687A26-BA0E-4673-8A1B-B6C7CE175EF5}" destId="{46E75CEB-E010-4530-94CE-4ED84D17C71C}" srcOrd="1" destOrd="0" presId="urn:microsoft.com/office/officeart/2005/8/layout/orgChart1"/>
    <dgm:cxn modelId="{F8967399-EF1F-482E-8E15-FED1F94107BE}" type="presParOf" srcId="{46E75CEB-E010-4530-94CE-4ED84D17C71C}" destId="{0A99E213-805E-4A91-AD54-5C1BFB87934B}" srcOrd="0" destOrd="0" presId="urn:microsoft.com/office/officeart/2005/8/layout/orgChart1"/>
    <dgm:cxn modelId="{FE038C9D-8D5B-4635-8A39-77AF35E7CADE}" type="presParOf" srcId="{46E75CEB-E010-4530-94CE-4ED84D17C71C}" destId="{E1314100-DD77-43D0-BB6A-900D682206CC}" srcOrd="1" destOrd="0" presId="urn:microsoft.com/office/officeart/2005/8/layout/orgChart1"/>
    <dgm:cxn modelId="{033BE380-6C97-4117-B7F8-C5DA179C28CA}" type="presParOf" srcId="{E1314100-DD77-43D0-BB6A-900D682206CC}" destId="{03D8962A-996C-4C36-8314-EFC8F96F2733}" srcOrd="0" destOrd="0" presId="urn:microsoft.com/office/officeart/2005/8/layout/orgChart1"/>
    <dgm:cxn modelId="{D362CA45-DD91-4892-858B-3EB2D092D8BE}" type="presParOf" srcId="{03D8962A-996C-4C36-8314-EFC8F96F2733}" destId="{FAD67E2C-0E87-4273-9B02-64B96A3599A3}" srcOrd="0" destOrd="0" presId="urn:microsoft.com/office/officeart/2005/8/layout/orgChart1"/>
    <dgm:cxn modelId="{4B4CB8BF-298F-4905-92BE-9E5429D881B8}" type="presParOf" srcId="{03D8962A-996C-4C36-8314-EFC8F96F2733}" destId="{2684A3EC-4ABA-4900-92A5-42A3BAE559BB}" srcOrd="1" destOrd="0" presId="urn:microsoft.com/office/officeart/2005/8/layout/orgChart1"/>
    <dgm:cxn modelId="{68F7F7E5-D5A0-4C3A-96FA-7AA349404850}" type="presParOf" srcId="{E1314100-DD77-43D0-BB6A-900D682206CC}" destId="{72AF8153-FA0E-48E0-BEFD-B9D783ACF0AA}" srcOrd="1" destOrd="0" presId="urn:microsoft.com/office/officeart/2005/8/layout/orgChart1"/>
    <dgm:cxn modelId="{27374683-9BCF-4251-873C-38B756A26593}" type="presParOf" srcId="{E1314100-DD77-43D0-BB6A-900D682206CC}" destId="{E58ECB4C-E39D-45F2-89AC-F5E58FF27266}" srcOrd="2" destOrd="0" presId="urn:microsoft.com/office/officeart/2005/8/layout/orgChart1"/>
    <dgm:cxn modelId="{13F749D1-04CB-4255-AA6E-56EDFAD14949}" type="presParOf" srcId="{46E75CEB-E010-4530-94CE-4ED84D17C71C}" destId="{7A661107-259D-484E-949A-44776C468F35}" srcOrd="2" destOrd="0" presId="urn:microsoft.com/office/officeart/2005/8/layout/orgChart1"/>
    <dgm:cxn modelId="{2DFCF522-D2AF-47DA-8DE0-0AF6973DB8FA}" type="presParOf" srcId="{46E75CEB-E010-4530-94CE-4ED84D17C71C}" destId="{916AC276-DE55-42C8-8FBE-EBC26EF54AC7}" srcOrd="3" destOrd="0" presId="urn:microsoft.com/office/officeart/2005/8/layout/orgChart1"/>
    <dgm:cxn modelId="{50551176-FECA-4DA6-872E-31B43C10A632}" type="presParOf" srcId="{916AC276-DE55-42C8-8FBE-EBC26EF54AC7}" destId="{477F6723-DEF2-4DC1-989D-BD33D8E46F48}" srcOrd="0" destOrd="0" presId="urn:microsoft.com/office/officeart/2005/8/layout/orgChart1"/>
    <dgm:cxn modelId="{8617C6B8-0834-4623-87E0-9DADD3AC2970}" type="presParOf" srcId="{477F6723-DEF2-4DC1-989D-BD33D8E46F48}" destId="{B4138607-0C2D-4278-BDE4-51A26E225B9A}" srcOrd="0" destOrd="0" presId="urn:microsoft.com/office/officeart/2005/8/layout/orgChart1"/>
    <dgm:cxn modelId="{72BABEED-8C92-4D6F-AEA2-0F151DDFCDFB}" type="presParOf" srcId="{477F6723-DEF2-4DC1-989D-BD33D8E46F48}" destId="{20C0A724-C8B1-46B6-BE27-C51425B31255}" srcOrd="1" destOrd="0" presId="urn:microsoft.com/office/officeart/2005/8/layout/orgChart1"/>
    <dgm:cxn modelId="{3E325324-6007-4916-9347-A5CA0271405C}" type="presParOf" srcId="{916AC276-DE55-42C8-8FBE-EBC26EF54AC7}" destId="{9F8975F8-406C-48E0-B876-1375F46EAFDA}" srcOrd="1" destOrd="0" presId="urn:microsoft.com/office/officeart/2005/8/layout/orgChart1"/>
    <dgm:cxn modelId="{35E994A3-EA4F-4090-99D6-7E8DB6954608}" type="presParOf" srcId="{916AC276-DE55-42C8-8FBE-EBC26EF54AC7}" destId="{A5FFC172-B74B-46E6-9D94-236215105015}" srcOrd="2" destOrd="0" presId="urn:microsoft.com/office/officeart/2005/8/layout/orgChart1"/>
    <dgm:cxn modelId="{288D09AE-0B4D-4AE1-AC78-2914DAC9EEF1}" type="presParOf" srcId="{46E75CEB-E010-4530-94CE-4ED84D17C71C}" destId="{F8BE415E-08DB-41F6-961D-6F8BE86B8EF5}" srcOrd="4" destOrd="0" presId="urn:microsoft.com/office/officeart/2005/8/layout/orgChart1"/>
    <dgm:cxn modelId="{94ABC57B-60FC-4DE3-ADEE-7433428BCDF5}" type="presParOf" srcId="{46E75CEB-E010-4530-94CE-4ED84D17C71C}" destId="{2F00E975-110B-437F-86ED-493546CDFCDC}" srcOrd="5" destOrd="0" presId="urn:microsoft.com/office/officeart/2005/8/layout/orgChart1"/>
    <dgm:cxn modelId="{7FB81C28-603B-4225-BA25-AF5F90572377}" type="presParOf" srcId="{2F00E975-110B-437F-86ED-493546CDFCDC}" destId="{01E0372C-F522-4DAD-B2E8-D99B0C3E9F30}" srcOrd="0" destOrd="0" presId="urn:microsoft.com/office/officeart/2005/8/layout/orgChart1"/>
    <dgm:cxn modelId="{E8C3C978-DCB4-4C66-BC52-E30AA9420905}" type="presParOf" srcId="{01E0372C-F522-4DAD-B2E8-D99B0C3E9F30}" destId="{654A36C5-57CF-40F2-966D-47C66C7F0A7B}" srcOrd="0" destOrd="0" presId="urn:microsoft.com/office/officeart/2005/8/layout/orgChart1"/>
    <dgm:cxn modelId="{D381077A-E22D-4EEF-B5F0-45CDF07FCB3E}" type="presParOf" srcId="{01E0372C-F522-4DAD-B2E8-D99B0C3E9F30}" destId="{FEA7D71C-B488-43FD-B17F-99EBB777D195}" srcOrd="1" destOrd="0" presId="urn:microsoft.com/office/officeart/2005/8/layout/orgChart1"/>
    <dgm:cxn modelId="{9FC96976-4CCE-4F60-8BD7-D6FD7B08AA0E}" type="presParOf" srcId="{2F00E975-110B-437F-86ED-493546CDFCDC}" destId="{D83AC71C-1E75-436B-897F-2287ED4CD760}" srcOrd="1" destOrd="0" presId="urn:microsoft.com/office/officeart/2005/8/layout/orgChart1"/>
    <dgm:cxn modelId="{822715BB-F121-4569-A678-891D811F7D21}" type="presParOf" srcId="{2F00E975-110B-437F-86ED-493546CDFCDC}" destId="{A69AD676-FBC3-43F1-8AB6-C1E0A62FAFBE}" srcOrd="2" destOrd="0" presId="urn:microsoft.com/office/officeart/2005/8/layout/orgChart1"/>
    <dgm:cxn modelId="{8396EC15-9BDE-4D99-A9F9-0BF6AC5A7E90}" type="presParOf" srcId="{90687A26-BA0E-4673-8A1B-B6C7CE175EF5}" destId="{B11255B2-E184-4417-BE43-ECAFECFBE22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BE415E-08DB-41F6-961D-6F8BE86B8EF5}">
      <dsp:nvSpPr>
        <dsp:cNvPr id="0" name=""/>
        <dsp:cNvSpPr/>
      </dsp:nvSpPr>
      <dsp:spPr>
        <a:xfrm>
          <a:off x="3119886" y="2169215"/>
          <a:ext cx="2207342" cy="383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546"/>
              </a:lnTo>
              <a:lnTo>
                <a:pt x="2207342" y="191546"/>
              </a:lnTo>
              <a:lnTo>
                <a:pt x="2207342" y="38309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661107-259D-484E-949A-44776C468F35}">
      <dsp:nvSpPr>
        <dsp:cNvPr id="0" name=""/>
        <dsp:cNvSpPr/>
      </dsp:nvSpPr>
      <dsp:spPr>
        <a:xfrm>
          <a:off x="3074166" y="2169215"/>
          <a:ext cx="91440" cy="38309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8309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99E213-805E-4A91-AD54-5C1BFB87934B}">
      <dsp:nvSpPr>
        <dsp:cNvPr id="0" name=""/>
        <dsp:cNvSpPr/>
      </dsp:nvSpPr>
      <dsp:spPr>
        <a:xfrm>
          <a:off x="912543" y="2169215"/>
          <a:ext cx="2207342" cy="383092"/>
        </a:xfrm>
        <a:custGeom>
          <a:avLst/>
          <a:gdLst/>
          <a:ahLst/>
          <a:cxnLst/>
          <a:rect l="0" t="0" r="0" b="0"/>
          <a:pathLst>
            <a:path>
              <a:moveTo>
                <a:pt x="2207342" y="0"/>
              </a:moveTo>
              <a:lnTo>
                <a:pt x="2207342" y="191546"/>
              </a:lnTo>
              <a:lnTo>
                <a:pt x="0" y="191546"/>
              </a:lnTo>
              <a:lnTo>
                <a:pt x="0" y="38309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F5F4E-7A27-417D-AF14-D80B9168D5AE}">
      <dsp:nvSpPr>
        <dsp:cNvPr id="0" name=""/>
        <dsp:cNvSpPr/>
      </dsp:nvSpPr>
      <dsp:spPr>
        <a:xfrm>
          <a:off x="2207761" y="1257090"/>
          <a:ext cx="1824250" cy="9121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465" tIns="37465" rIns="37465" bIns="37465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900" kern="1200"/>
        </a:p>
      </dsp:txBody>
      <dsp:txXfrm>
        <a:off x="2207761" y="1257090"/>
        <a:ext cx="1824250" cy="912125"/>
      </dsp:txXfrm>
    </dsp:sp>
    <dsp:sp modelId="{FAD67E2C-0E87-4273-9B02-64B96A3599A3}">
      <dsp:nvSpPr>
        <dsp:cNvPr id="0" name=""/>
        <dsp:cNvSpPr/>
      </dsp:nvSpPr>
      <dsp:spPr>
        <a:xfrm>
          <a:off x="418" y="2552308"/>
          <a:ext cx="1824250" cy="9121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465" tIns="37465" rIns="37465" bIns="37465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900" kern="1200"/>
        </a:p>
      </dsp:txBody>
      <dsp:txXfrm>
        <a:off x="418" y="2552308"/>
        <a:ext cx="1824250" cy="912125"/>
      </dsp:txXfrm>
    </dsp:sp>
    <dsp:sp modelId="{B4138607-0C2D-4278-BDE4-51A26E225B9A}">
      <dsp:nvSpPr>
        <dsp:cNvPr id="0" name=""/>
        <dsp:cNvSpPr/>
      </dsp:nvSpPr>
      <dsp:spPr>
        <a:xfrm>
          <a:off x="2207761" y="2552308"/>
          <a:ext cx="1824250" cy="9121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465" tIns="37465" rIns="37465" bIns="37465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900" kern="1200"/>
        </a:p>
      </dsp:txBody>
      <dsp:txXfrm>
        <a:off x="2207761" y="2552308"/>
        <a:ext cx="1824250" cy="912125"/>
      </dsp:txXfrm>
    </dsp:sp>
    <dsp:sp modelId="{654A36C5-57CF-40F2-966D-47C66C7F0A7B}">
      <dsp:nvSpPr>
        <dsp:cNvPr id="0" name=""/>
        <dsp:cNvSpPr/>
      </dsp:nvSpPr>
      <dsp:spPr>
        <a:xfrm>
          <a:off x="4415104" y="2552308"/>
          <a:ext cx="1824250" cy="9121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465" tIns="37465" rIns="37465" bIns="37465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900" kern="1200"/>
        </a:p>
      </dsp:txBody>
      <dsp:txXfrm>
        <a:off x="4415104" y="2552308"/>
        <a:ext cx="1824250" cy="9121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04/11/2023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30CB7-3C4C-2CCF-8966-EE4B3409DC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618452" cy="520556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E1BA2F-D274-5C9B-6676-86C70508E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B609EC8-FE80-3C46-E3EC-B806886249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9099317"/>
              </p:ext>
            </p:extLst>
          </p:nvPr>
        </p:nvGraphicFramePr>
        <p:xfrm>
          <a:off x="3810000" y="1600200"/>
          <a:ext cx="6239773" cy="4721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0341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B353F-A55A-6F6E-4DE7-462A27CE6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31789" cy="664205"/>
          </a:xfrm>
        </p:spPr>
        <p:txBody>
          <a:bodyPr>
            <a:normAutofit fontScale="90000"/>
          </a:bodyPr>
          <a:lstStyle/>
          <a:p>
            <a:r>
              <a:rPr lang="en-GB" dirty="0">
                <a:ea typeface="+mj-lt"/>
                <a:cs typeface="+mj-lt"/>
              </a:rPr>
              <a:t>Performance </a:t>
            </a:r>
            <a:r>
              <a:rPr lang="en-GB" dirty="0" err="1">
                <a:ea typeface="+mj-lt"/>
                <a:cs typeface="+mj-lt"/>
              </a:rPr>
              <a:t>modeling</a:t>
            </a:r>
            <a:r>
              <a:rPr lang="en-GB" dirty="0">
                <a:ea typeface="+mj-lt"/>
                <a:cs typeface="+mj-lt"/>
              </a:rPr>
              <a:t> view</a:t>
            </a:r>
            <a:endParaRPr lang="en-US" dirty="0"/>
          </a:p>
        </p:txBody>
      </p:sp>
      <p:graphicFrame>
        <p:nvGraphicFramePr>
          <p:cNvPr id="373" name="Content Placeholder 372">
            <a:extLst>
              <a:ext uri="{FF2B5EF4-FFF2-40B4-BE49-F238E27FC236}">
                <a16:creationId xmlns:a16="http://schemas.microsoft.com/office/drawing/2014/main" id="{F447413A-733F-C61D-9FF6-B982FE6CD5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3263757"/>
              </p:ext>
            </p:extLst>
          </p:nvPr>
        </p:nvGraphicFramePr>
        <p:xfrm>
          <a:off x="3048000" y="1955320"/>
          <a:ext cx="3856348" cy="7618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6348">
                  <a:extLst>
                    <a:ext uri="{9D8B030D-6E8A-4147-A177-3AD203B41FA5}">
                      <a16:colId xmlns:a16="http://schemas.microsoft.com/office/drawing/2014/main" val="1608032182"/>
                    </a:ext>
                  </a:extLst>
                </a:gridCol>
              </a:tblGrid>
              <a:tr h="76181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                                                          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266496"/>
                  </a:ext>
                </a:extLst>
              </a:tr>
            </a:tbl>
          </a:graphicData>
        </a:graphic>
      </p:graphicFrame>
      <p:graphicFrame>
        <p:nvGraphicFramePr>
          <p:cNvPr id="374" name="Table 373">
            <a:extLst>
              <a:ext uri="{FF2B5EF4-FFF2-40B4-BE49-F238E27FC236}">
                <a16:creationId xmlns:a16="http://schemas.microsoft.com/office/drawing/2014/main" id="{5476DE1B-477E-6EB9-4583-C81B931A2C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3433518"/>
              </p:ext>
            </p:extLst>
          </p:nvPr>
        </p:nvGraphicFramePr>
        <p:xfrm>
          <a:off x="1811547" y="1293962"/>
          <a:ext cx="6263596" cy="678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63596">
                  <a:extLst>
                    <a:ext uri="{9D8B030D-6E8A-4147-A177-3AD203B41FA5}">
                      <a16:colId xmlns:a16="http://schemas.microsoft.com/office/drawing/2014/main" val="601329605"/>
                    </a:ext>
                  </a:extLst>
                </a:gridCol>
              </a:tblGrid>
              <a:tr h="678305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Model Validator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0681574"/>
                  </a:ext>
                </a:extLst>
              </a:tr>
            </a:tbl>
          </a:graphicData>
        </a:graphic>
      </p:graphicFrame>
      <p:sp>
        <p:nvSpPr>
          <p:cNvPr id="375" name="Arrow: Down 374">
            <a:extLst>
              <a:ext uri="{FF2B5EF4-FFF2-40B4-BE49-F238E27FC236}">
                <a16:creationId xmlns:a16="http://schemas.microsoft.com/office/drawing/2014/main" id="{69B0D65A-B928-08BD-4402-FF05F4F42D9E}"/>
              </a:ext>
            </a:extLst>
          </p:cNvPr>
          <p:cNvSpPr/>
          <p:nvPr/>
        </p:nvSpPr>
        <p:spPr>
          <a:xfrm>
            <a:off x="2385391" y="1891559"/>
            <a:ext cx="258793" cy="37381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76" name="Picture 375" descr="Doctor using touchscreen computer monitor to view a microscope slide">
            <a:extLst>
              <a:ext uri="{FF2B5EF4-FFF2-40B4-BE49-F238E27FC236}">
                <a16:creationId xmlns:a16="http://schemas.microsoft.com/office/drawing/2014/main" id="{0AC0387B-172F-E487-55CE-AFDCDB31A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584" y="2365373"/>
            <a:ext cx="2113474" cy="1394011"/>
          </a:xfrm>
          <a:prstGeom prst="rect">
            <a:avLst/>
          </a:prstGeom>
        </p:spPr>
      </p:pic>
      <p:sp>
        <p:nvSpPr>
          <p:cNvPr id="377" name="Arrow: Right 376">
            <a:extLst>
              <a:ext uri="{FF2B5EF4-FFF2-40B4-BE49-F238E27FC236}">
                <a16:creationId xmlns:a16="http://schemas.microsoft.com/office/drawing/2014/main" id="{D8FCC695-0538-2F84-CFF1-2F0628EDF400}"/>
              </a:ext>
            </a:extLst>
          </p:cNvPr>
          <p:cNvSpPr/>
          <p:nvPr/>
        </p:nvSpPr>
        <p:spPr>
          <a:xfrm>
            <a:off x="3460879" y="2960486"/>
            <a:ext cx="416944" cy="27317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8" name="Rectangle: Rounded Corners 377">
            <a:extLst>
              <a:ext uri="{FF2B5EF4-FFF2-40B4-BE49-F238E27FC236}">
                <a16:creationId xmlns:a16="http://schemas.microsoft.com/office/drawing/2014/main" id="{DDE7C5AE-1C9F-54A8-71E5-8C4285398AA6}"/>
              </a:ext>
            </a:extLst>
          </p:cNvPr>
          <p:cNvSpPr/>
          <p:nvPr/>
        </p:nvSpPr>
        <p:spPr>
          <a:xfrm>
            <a:off x="4013472" y="2275686"/>
            <a:ext cx="1193319" cy="158150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ea typeface="+mn-lt"/>
                <a:cs typeface="+mn-lt"/>
              </a:rPr>
              <a:t>UML</a:t>
            </a:r>
            <a:endParaRPr lang="en-US"/>
          </a:p>
          <a:p>
            <a:pPr algn="ctr"/>
            <a:r>
              <a:rPr lang="en-GB" dirty="0">
                <a:ea typeface="+mn-lt"/>
                <a:cs typeface="+mn-lt"/>
              </a:rPr>
              <a:t>collaboration</a:t>
            </a:r>
            <a:endParaRPr lang="en-GB" dirty="0"/>
          </a:p>
          <a:p>
            <a:pPr algn="ctr"/>
            <a:r>
              <a:rPr lang="en-GB" dirty="0">
                <a:ea typeface="+mn-lt"/>
                <a:cs typeface="+mn-lt"/>
              </a:rPr>
              <a:t>&amp; activity</a:t>
            </a:r>
            <a:endParaRPr lang="en-GB" dirty="0"/>
          </a:p>
          <a:p>
            <a:pPr algn="ctr"/>
            <a:r>
              <a:rPr lang="en-GB" dirty="0">
                <a:ea typeface="+mn-lt"/>
                <a:cs typeface="+mn-lt"/>
              </a:rPr>
              <a:t>diagram</a:t>
            </a:r>
            <a:endParaRPr lang="en-GB" dirty="0"/>
          </a:p>
        </p:txBody>
      </p:sp>
      <p:sp>
        <p:nvSpPr>
          <p:cNvPr id="379" name="Arrow: Right 378">
            <a:extLst>
              <a:ext uri="{FF2B5EF4-FFF2-40B4-BE49-F238E27FC236}">
                <a16:creationId xmlns:a16="http://schemas.microsoft.com/office/drawing/2014/main" id="{47726360-6069-5035-D6B1-E05D02CE164D}"/>
              </a:ext>
            </a:extLst>
          </p:cNvPr>
          <p:cNvSpPr/>
          <p:nvPr/>
        </p:nvSpPr>
        <p:spPr>
          <a:xfrm>
            <a:off x="5334000" y="2969550"/>
            <a:ext cx="431321" cy="27316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0" name="Rectangle 379">
            <a:extLst>
              <a:ext uri="{FF2B5EF4-FFF2-40B4-BE49-F238E27FC236}">
                <a16:creationId xmlns:a16="http://schemas.microsoft.com/office/drawing/2014/main" id="{AF0087C9-7C43-7BB7-147C-479F566F4912}"/>
              </a:ext>
            </a:extLst>
          </p:cNvPr>
          <p:cNvSpPr/>
          <p:nvPr/>
        </p:nvSpPr>
        <p:spPr>
          <a:xfrm>
            <a:off x="5943163" y="3052376"/>
            <a:ext cx="1509622" cy="6757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ea typeface="+mn-lt"/>
                <a:cs typeface="+mn-lt"/>
              </a:rPr>
              <a:t>Deployment</a:t>
            </a:r>
            <a:endParaRPr lang="en-US"/>
          </a:p>
          <a:p>
            <a:pPr algn="ctr"/>
            <a:r>
              <a:rPr lang="en-GB" dirty="0">
                <a:ea typeface="+mn-lt"/>
                <a:cs typeface="+mn-lt"/>
              </a:rPr>
              <a:t>phase</a:t>
            </a:r>
            <a:endParaRPr lang="en-GB" dirty="0"/>
          </a:p>
        </p:txBody>
      </p:sp>
      <p:sp>
        <p:nvSpPr>
          <p:cNvPr id="384" name="Arrow: Down 383">
            <a:extLst>
              <a:ext uri="{FF2B5EF4-FFF2-40B4-BE49-F238E27FC236}">
                <a16:creationId xmlns:a16="http://schemas.microsoft.com/office/drawing/2014/main" id="{4589A819-0C05-D6D3-C8A2-0C8A68E8CAE3}"/>
              </a:ext>
            </a:extLst>
          </p:cNvPr>
          <p:cNvSpPr/>
          <p:nvPr/>
        </p:nvSpPr>
        <p:spPr>
          <a:xfrm>
            <a:off x="6101313" y="1893436"/>
            <a:ext cx="258792" cy="106392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5" name="Arrow: Down 384">
            <a:extLst>
              <a:ext uri="{FF2B5EF4-FFF2-40B4-BE49-F238E27FC236}">
                <a16:creationId xmlns:a16="http://schemas.microsoft.com/office/drawing/2014/main" id="{3A334DF3-6E17-0AD7-9991-C66C1FA91F07}"/>
              </a:ext>
            </a:extLst>
          </p:cNvPr>
          <p:cNvSpPr/>
          <p:nvPr/>
        </p:nvSpPr>
        <p:spPr>
          <a:xfrm>
            <a:off x="7678446" y="2008454"/>
            <a:ext cx="258794" cy="219973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6" name="Arrow: Down 385">
            <a:extLst>
              <a:ext uri="{FF2B5EF4-FFF2-40B4-BE49-F238E27FC236}">
                <a16:creationId xmlns:a16="http://schemas.microsoft.com/office/drawing/2014/main" id="{19C74CF1-E2A4-3D98-EE40-C94429840AE5}"/>
              </a:ext>
            </a:extLst>
          </p:cNvPr>
          <p:cNvSpPr/>
          <p:nvPr/>
        </p:nvSpPr>
        <p:spPr>
          <a:xfrm>
            <a:off x="5946600" y="3804374"/>
            <a:ext cx="258793" cy="18546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7" name="Arrow: Down 386">
            <a:extLst>
              <a:ext uri="{FF2B5EF4-FFF2-40B4-BE49-F238E27FC236}">
                <a16:creationId xmlns:a16="http://schemas.microsoft.com/office/drawing/2014/main" id="{0C58139C-B186-BAE2-A60E-2778B3D833E5}"/>
              </a:ext>
            </a:extLst>
          </p:cNvPr>
          <p:cNvSpPr/>
          <p:nvPr/>
        </p:nvSpPr>
        <p:spPr>
          <a:xfrm>
            <a:off x="6562951" y="3800937"/>
            <a:ext cx="258793" cy="67573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8" name="Rectangle 387">
            <a:extLst>
              <a:ext uri="{FF2B5EF4-FFF2-40B4-BE49-F238E27FC236}">
                <a16:creationId xmlns:a16="http://schemas.microsoft.com/office/drawing/2014/main" id="{D1BE8288-AC54-C9B6-6B2E-91ECBAFD3E8B}"/>
              </a:ext>
            </a:extLst>
          </p:cNvPr>
          <p:cNvSpPr/>
          <p:nvPr/>
        </p:nvSpPr>
        <p:spPr>
          <a:xfrm>
            <a:off x="5199290" y="5738129"/>
            <a:ext cx="1797169" cy="8626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ea typeface="+mn-lt"/>
                <a:cs typeface="+mn-lt"/>
              </a:rPr>
              <a:t>Phase for State </a:t>
            </a:r>
            <a:endParaRPr lang="en-GB" dirty="0">
              <a:ea typeface="Calibri"/>
              <a:cs typeface="Calibri"/>
            </a:endParaRPr>
          </a:p>
          <a:p>
            <a:pPr algn="ctr"/>
            <a:r>
              <a:rPr lang="en-GB" dirty="0">
                <a:ea typeface="+mn-lt"/>
                <a:cs typeface="+mn-lt"/>
              </a:rPr>
              <a:t>machine</a:t>
            </a:r>
            <a:endParaRPr lang="en-GB" dirty="0"/>
          </a:p>
          <a:p>
            <a:pPr algn="ctr"/>
            <a:r>
              <a:rPr lang="en-GB" dirty="0">
                <a:ea typeface="+mn-lt"/>
                <a:cs typeface="+mn-lt"/>
              </a:rPr>
              <a:t>generation</a:t>
            </a:r>
            <a:endParaRPr lang="en-GB" dirty="0"/>
          </a:p>
        </p:txBody>
      </p:sp>
      <p:sp>
        <p:nvSpPr>
          <p:cNvPr id="389" name="Rectangle 388">
            <a:extLst>
              <a:ext uri="{FF2B5EF4-FFF2-40B4-BE49-F238E27FC236}">
                <a16:creationId xmlns:a16="http://schemas.microsoft.com/office/drawing/2014/main" id="{D8C54781-F672-2CE2-132B-E7382FFDB56C}"/>
              </a:ext>
            </a:extLst>
          </p:cNvPr>
          <p:cNvSpPr/>
          <p:nvPr/>
        </p:nvSpPr>
        <p:spPr>
          <a:xfrm>
            <a:off x="6361043" y="4538869"/>
            <a:ext cx="1926565" cy="8626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ea typeface="+mn-lt"/>
                <a:cs typeface="+mn-lt"/>
              </a:rPr>
              <a:t>Model</a:t>
            </a:r>
            <a:endParaRPr lang="en-US"/>
          </a:p>
          <a:p>
            <a:pPr algn="ctr"/>
            <a:r>
              <a:rPr lang="en-GB" dirty="0">
                <a:ea typeface="+mn-lt"/>
                <a:cs typeface="+mn-lt"/>
              </a:rPr>
              <a:t>annotation</a:t>
            </a:r>
            <a:endParaRPr lang="en-GB" dirty="0"/>
          </a:p>
          <a:p>
            <a:pPr algn="ctr"/>
            <a:r>
              <a:rPr lang="en-GB" dirty="0">
                <a:ea typeface="+mn-lt"/>
                <a:cs typeface="+mn-lt"/>
              </a:rPr>
              <a:t>phase</a:t>
            </a:r>
            <a:endParaRPr lang="en-GB" dirty="0"/>
          </a:p>
        </p:txBody>
      </p:sp>
      <p:sp>
        <p:nvSpPr>
          <p:cNvPr id="390" name="Arrow: Bent-Up 389">
            <a:extLst>
              <a:ext uri="{FF2B5EF4-FFF2-40B4-BE49-F238E27FC236}">
                <a16:creationId xmlns:a16="http://schemas.microsoft.com/office/drawing/2014/main" id="{14149A13-A269-F458-8C2E-1B9E1423BD35}"/>
              </a:ext>
            </a:extLst>
          </p:cNvPr>
          <p:cNvSpPr/>
          <p:nvPr/>
        </p:nvSpPr>
        <p:spPr>
          <a:xfrm>
            <a:off x="7106165" y="5506840"/>
            <a:ext cx="632604" cy="661358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471CFC72-E5FC-B59F-FE08-A545C07D50FE}"/>
              </a:ext>
            </a:extLst>
          </p:cNvPr>
          <p:cNvSpPr/>
          <p:nvPr/>
        </p:nvSpPr>
        <p:spPr>
          <a:xfrm>
            <a:off x="4857046" y="6857061"/>
            <a:ext cx="3335547" cy="3163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ea typeface="+mn-lt"/>
                <a:cs typeface="+mn-lt"/>
              </a:rPr>
              <a:t>Model Validator</a:t>
            </a:r>
            <a:endParaRPr lang="en-US" dirty="0"/>
          </a:p>
        </p:txBody>
      </p:sp>
      <p:sp>
        <p:nvSpPr>
          <p:cNvPr id="392" name="Arrow: Up 391">
            <a:extLst>
              <a:ext uri="{FF2B5EF4-FFF2-40B4-BE49-F238E27FC236}">
                <a16:creationId xmlns:a16="http://schemas.microsoft.com/office/drawing/2014/main" id="{6CB45EA3-81B3-2110-01D6-FB817CDBD10D}"/>
              </a:ext>
            </a:extLst>
          </p:cNvPr>
          <p:cNvSpPr/>
          <p:nvPr/>
        </p:nvSpPr>
        <p:spPr>
          <a:xfrm flipH="1">
            <a:off x="5205542" y="6486687"/>
            <a:ext cx="273170" cy="48883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3" name="Arrow: Up 392">
            <a:extLst>
              <a:ext uri="{FF2B5EF4-FFF2-40B4-BE49-F238E27FC236}">
                <a16:creationId xmlns:a16="http://schemas.microsoft.com/office/drawing/2014/main" id="{5D19CF16-3F5E-76FB-319F-3E137BD3CE64}"/>
              </a:ext>
            </a:extLst>
          </p:cNvPr>
          <p:cNvSpPr/>
          <p:nvPr/>
        </p:nvSpPr>
        <p:spPr>
          <a:xfrm>
            <a:off x="7934427" y="5399948"/>
            <a:ext cx="273170" cy="140898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4" name="Rectangle 393">
            <a:extLst>
              <a:ext uri="{FF2B5EF4-FFF2-40B4-BE49-F238E27FC236}">
                <a16:creationId xmlns:a16="http://schemas.microsoft.com/office/drawing/2014/main" id="{D79A2274-B699-1704-27AB-260B10167489}"/>
              </a:ext>
            </a:extLst>
          </p:cNvPr>
          <p:cNvSpPr/>
          <p:nvPr/>
        </p:nvSpPr>
        <p:spPr>
          <a:xfrm>
            <a:off x="8722894" y="4445252"/>
            <a:ext cx="1595886" cy="8626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ea typeface="+mn-lt"/>
                <a:cs typeface="+mn-lt"/>
              </a:rPr>
              <a:t>Model</a:t>
            </a:r>
            <a:endParaRPr lang="en-US"/>
          </a:p>
          <a:p>
            <a:pPr algn="ctr"/>
            <a:r>
              <a:rPr lang="en-GB" dirty="0">
                <a:ea typeface="+mn-lt"/>
                <a:cs typeface="+mn-lt"/>
              </a:rPr>
              <a:t>transformation</a:t>
            </a:r>
            <a:endParaRPr lang="en-GB" dirty="0"/>
          </a:p>
          <a:p>
            <a:pPr algn="ctr"/>
            <a:r>
              <a:rPr lang="en-GB" dirty="0">
                <a:ea typeface="+mn-lt"/>
                <a:cs typeface="+mn-lt"/>
              </a:rPr>
              <a:t>phase</a:t>
            </a:r>
            <a:endParaRPr lang="en-GB" dirty="0"/>
          </a:p>
        </p:txBody>
      </p:sp>
      <p:sp>
        <p:nvSpPr>
          <p:cNvPr id="395" name="Rectangle 394">
            <a:extLst>
              <a:ext uri="{FF2B5EF4-FFF2-40B4-BE49-F238E27FC236}">
                <a16:creationId xmlns:a16="http://schemas.microsoft.com/office/drawing/2014/main" id="{E1078FAB-049A-5EC9-ED5F-B4FD4CF0F538}"/>
              </a:ext>
            </a:extLst>
          </p:cNvPr>
          <p:cNvSpPr/>
          <p:nvPr/>
        </p:nvSpPr>
        <p:spPr>
          <a:xfrm>
            <a:off x="8725543" y="5740350"/>
            <a:ext cx="1595886" cy="8626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ea typeface="+mn-lt"/>
                <a:cs typeface="+mn-lt"/>
              </a:rPr>
              <a:t>Dependability</a:t>
            </a:r>
            <a:endParaRPr lang="en-US"/>
          </a:p>
          <a:p>
            <a:pPr algn="ctr"/>
            <a:r>
              <a:rPr lang="en-GB" dirty="0">
                <a:ea typeface="+mn-lt"/>
                <a:cs typeface="+mn-lt"/>
              </a:rPr>
              <a:t>SRN model</a:t>
            </a:r>
            <a:endParaRPr lang="en-GB" dirty="0"/>
          </a:p>
        </p:txBody>
      </p:sp>
      <p:sp>
        <p:nvSpPr>
          <p:cNvPr id="396" name="Rectangle 395">
            <a:extLst>
              <a:ext uri="{FF2B5EF4-FFF2-40B4-BE49-F238E27FC236}">
                <a16:creationId xmlns:a16="http://schemas.microsoft.com/office/drawing/2014/main" id="{3511B659-CD6E-F248-D675-96C0DA44DBEF}"/>
              </a:ext>
            </a:extLst>
          </p:cNvPr>
          <p:cNvSpPr/>
          <p:nvPr/>
        </p:nvSpPr>
        <p:spPr>
          <a:xfrm>
            <a:off x="8734245" y="3222797"/>
            <a:ext cx="1595886" cy="8770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ea typeface="+mn-lt"/>
                <a:cs typeface="+mn-lt"/>
              </a:rPr>
              <a:t>Performance</a:t>
            </a:r>
            <a:endParaRPr lang="en-US"/>
          </a:p>
          <a:p>
            <a:pPr algn="ctr"/>
            <a:r>
              <a:rPr lang="en-GB" dirty="0">
                <a:ea typeface="+mn-lt"/>
                <a:cs typeface="+mn-lt"/>
              </a:rPr>
              <a:t>SRN model</a:t>
            </a:r>
            <a:endParaRPr lang="en-GB" dirty="0"/>
          </a:p>
        </p:txBody>
      </p:sp>
      <p:sp>
        <p:nvSpPr>
          <p:cNvPr id="397" name="Arrow: Up 396">
            <a:extLst>
              <a:ext uri="{FF2B5EF4-FFF2-40B4-BE49-F238E27FC236}">
                <a16:creationId xmlns:a16="http://schemas.microsoft.com/office/drawing/2014/main" id="{9D1A0588-389B-564F-A138-DD425A661416}"/>
              </a:ext>
            </a:extLst>
          </p:cNvPr>
          <p:cNvSpPr/>
          <p:nvPr/>
        </p:nvSpPr>
        <p:spPr>
          <a:xfrm>
            <a:off x="10035774" y="4103978"/>
            <a:ext cx="186906" cy="34505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8" name="Arrow: Down 397">
            <a:extLst>
              <a:ext uri="{FF2B5EF4-FFF2-40B4-BE49-F238E27FC236}">
                <a16:creationId xmlns:a16="http://schemas.microsoft.com/office/drawing/2014/main" id="{3B77B594-747A-67A8-18A6-E36D2FDB7F0A}"/>
              </a:ext>
            </a:extLst>
          </p:cNvPr>
          <p:cNvSpPr/>
          <p:nvPr/>
        </p:nvSpPr>
        <p:spPr>
          <a:xfrm>
            <a:off x="10042962" y="5307893"/>
            <a:ext cx="273170" cy="4457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0" name="Arrow: Bent-Up 399">
            <a:extLst>
              <a:ext uri="{FF2B5EF4-FFF2-40B4-BE49-F238E27FC236}">
                <a16:creationId xmlns:a16="http://schemas.microsoft.com/office/drawing/2014/main" id="{30C6ABA4-AC31-6919-8D0E-19153900EED7}"/>
              </a:ext>
            </a:extLst>
          </p:cNvPr>
          <p:cNvSpPr/>
          <p:nvPr/>
        </p:nvSpPr>
        <p:spPr>
          <a:xfrm>
            <a:off x="10334672" y="5324919"/>
            <a:ext cx="848264" cy="1092679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5" name="Arrow: Bent-Up 404">
            <a:extLst>
              <a:ext uri="{FF2B5EF4-FFF2-40B4-BE49-F238E27FC236}">
                <a16:creationId xmlns:a16="http://schemas.microsoft.com/office/drawing/2014/main" id="{70BBA3EF-1E77-4BDC-FE18-BEDA337F12BA}"/>
              </a:ext>
            </a:extLst>
          </p:cNvPr>
          <p:cNvSpPr/>
          <p:nvPr/>
        </p:nvSpPr>
        <p:spPr>
          <a:xfrm flipV="1">
            <a:off x="10408830" y="3484996"/>
            <a:ext cx="762000" cy="1308338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7" name="Cross 406">
            <a:extLst>
              <a:ext uri="{FF2B5EF4-FFF2-40B4-BE49-F238E27FC236}">
                <a16:creationId xmlns:a16="http://schemas.microsoft.com/office/drawing/2014/main" id="{0B782A55-7E5E-E21C-34F2-8AC2CE9AC377}"/>
              </a:ext>
            </a:extLst>
          </p:cNvPr>
          <p:cNvSpPr/>
          <p:nvPr/>
        </p:nvSpPr>
        <p:spPr>
          <a:xfrm>
            <a:off x="10758805" y="4878086"/>
            <a:ext cx="402565" cy="301924"/>
          </a:xfrm>
          <a:prstGeom prst="plus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8" name="Arrow: Right 407">
            <a:extLst>
              <a:ext uri="{FF2B5EF4-FFF2-40B4-BE49-F238E27FC236}">
                <a16:creationId xmlns:a16="http://schemas.microsoft.com/office/drawing/2014/main" id="{F638A5CA-F64A-1C39-7AA9-90FE3C0CEE14}"/>
              </a:ext>
            </a:extLst>
          </p:cNvPr>
          <p:cNvSpPr/>
          <p:nvPr/>
        </p:nvSpPr>
        <p:spPr>
          <a:xfrm>
            <a:off x="11335412" y="4725610"/>
            <a:ext cx="402566" cy="6038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9" name="Rectangle: Rounded Corners 408">
            <a:extLst>
              <a:ext uri="{FF2B5EF4-FFF2-40B4-BE49-F238E27FC236}">
                <a16:creationId xmlns:a16="http://schemas.microsoft.com/office/drawing/2014/main" id="{9566D2F0-0925-CA7C-7D20-F8641B6C4D71}"/>
              </a:ext>
            </a:extLst>
          </p:cNvPr>
          <p:cNvSpPr/>
          <p:nvPr/>
        </p:nvSpPr>
        <p:spPr>
          <a:xfrm>
            <a:off x="11985798" y="3587530"/>
            <a:ext cx="1926565" cy="207033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ea typeface="+mn-lt"/>
                <a:cs typeface="+mn-lt"/>
              </a:rPr>
              <a:t>Model</a:t>
            </a:r>
            <a:endParaRPr lang="en-US" dirty="0"/>
          </a:p>
          <a:p>
            <a:pPr algn="ctr"/>
            <a:r>
              <a:rPr lang="en-GB" dirty="0">
                <a:ea typeface="+mn-lt"/>
                <a:cs typeface="+mn-lt"/>
              </a:rPr>
              <a:t>synchronization</a:t>
            </a:r>
            <a:endParaRPr lang="en-GB" dirty="0"/>
          </a:p>
          <a:p>
            <a:pPr algn="ctr"/>
            <a:r>
              <a:rPr lang="en-GB" dirty="0">
                <a:ea typeface="+mn-lt"/>
                <a:cs typeface="+mn-lt"/>
              </a:rPr>
              <a:t>using Guard</a:t>
            </a:r>
            <a:endParaRPr lang="en-GB" dirty="0"/>
          </a:p>
          <a:p>
            <a:pPr algn="ctr"/>
            <a:r>
              <a:rPr lang="en-GB" dirty="0">
                <a:ea typeface="+mn-lt"/>
                <a:cs typeface="+mn-lt"/>
              </a:rPr>
              <a:t>  functions</a:t>
            </a:r>
            <a:endParaRPr lang="en-GB" dirty="0"/>
          </a:p>
        </p:txBody>
      </p:sp>
      <p:sp>
        <p:nvSpPr>
          <p:cNvPr id="410" name="Rectangle 409">
            <a:extLst>
              <a:ext uri="{FF2B5EF4-FFF2-40B4-BE49-F238E27FC236}">
                <a16:creationId xmlns:a16="http://schemas.microsoft.com/office/drawing/2014/main" id="{4673F74C-5CA2-1161-4772-60EE9054A01E}"/>
              </a:ext>
            </a:extLst>
          </p:cNvPr>
          <p:cNvSpPr/>
          <p:nvPr/>
        </p:nvSpPr>
        <p:spPr>
          <a:xfrm>
            <a:off x="12048982" y="1955699"/>
            <a:ext cx="1926567" cy="11501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ea typeface="+mn-lt"/>
                <a:cs typeface="+mn-lt"/>
              </a:rPr>
              <a:t>Performability</a:t>
            </a:r>
            <a:endParaRPr lang="en-US" dirty="0"/>
          </a:p>
          <a:p>
            <a:pPr algn="ctr"/>
            <a:r>
              <a:rPr lang="en-GB" dirty="0">
                <a:ea typeface="+mn-lt"/>
                <a:cs typeface="+mn-lt"/>
              </a:rPr>
              <a:t>SRN model</a:t>
            </a:r>
            <a:endParaRPr lang="en-GB" dirty="0"/>
          </a:p>
        </p:txBody>
      </p:sp>
      <p:sp>
        <p:nvSpPr>
          <p:cNvPr id="411" name="Arrow: Up 410">
            <a:extLst>
              <a:ext uri="{FF2B5EF4-FFF2-40B4-BE49-F238E27FC236}">
                <a16:creationId xmlns:a16="http://schemas.microsoft.com/office/drawing/2014/main" id="{71A9D58C-1C4D-6286-EB69-C5EF97A5E5AC}"/>
              </a:ext>
            </a:extLst>
          </p:cNvPr>
          <p:cNvSpPr/>
          <p:nvPr/>
        </p:nvSpPr>
        <p:spPr>
          <a:xfrm>
            <a:off x="12945296" y="3113077"/>
            <a:ext cx="258794" cy="37381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2" name="Arrow: Right 411">
            <a:extLst>
              <a:ext uri="{FF2B5EF4-FFF2-40B4-BE49-F238E27FC236}">
                <a16:creationId xmlns:a16="http://schemas.microsoft.com/office/drawing/2014/main" id="{DC826B91-2189-392D-ED1C-AF49A76995FA}"/>
              </a:ext>
            </a:extLst>
          </p:cNvPr>
          <p:cNvSpPr/>
          <p:nvPr/>
        </p:nvSpPr>
        <p:spPr>
          <a:xfrm>
            <a:off x="13973279" y="2520955"/>
            <a:ext cx="345056" cy="2012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13" name="Picture 412" descr="Friedman and Socialism">
            <a:extLst>
              <a:ext uri="{FF2B5EF4-FFF2-40B4-BE49-F238E27FC236}">
                <a16:creationId xmlns:a16="http://schemas.microsoft.com/office/drawing/2014/main" id="{D055E0E7-0E7C-2A50-4539-09F0F191C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9249" y="1579353"/>
            <a:ext cx="1592031" cy="2074655"/>
          </a:xfrm>
          <a:prstGeom prst="rect">
            <a:avLst/>
          </a:prstGeom>
        </p:spPr>
      </p:pic>
      <p:sp>
        <p:nvSpPr>
          <p:cNvPr id="414" name="TextBox 413">
            <a:extLst>
              <a:ext uri="{FF2B5EF4-FFF2-40B4-BE49-F238E27FC236}">
                <a16:creationId xmlns:a16="http://schemas.microsoft.com/office/drawing/2014/main" id="{CD6A632B-5F8A-6A8F-2C00-C7E7A6F0773F}"/>
              </a:ext>
            </a:extLst>
          </p:cNvPr>
          <p:cNvSpPr txBox="1"/>
          <p:nvPr/>
        </p:nvSpPr>
        <p:spPr>
          <a:xfrm>
            <a:off x="5339676" y="7439525"/>
            <a:ext cx="308167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>
                <a:ea typeface="+mn-lt"/>
                <a:cs typeface="+mn-lt"/>
              </a:rPr>
              <a:t>Dependability </a:t>
            </a:r>
            <a:r>
              <a:rPr lang="en-GB" dirty="0" err="1">
                <a:ea typeface="+mn-lt"/>
                <a:cs typeface="+mn-lt"/>
              </a:rPr>
              <a:t>modeling</a:t>
            </a:r>
            <a:r>
              <a:rPr lang="en-GB" dirty="0">
                <a:ea typeface="+mn-lt"/>
                <a:cs typeface="+mn-lt"/>
              </a:rPr>
              <a:t> view</a:t>
            </a:r>
            <a:endParaRPr lang="en-US" dirty="0"/>
          </a:p>
        </p:txBody>
      </p:sp>
      <p:sp>
        <p:nvSpPr>
          <p:cNvPr id="415" name="TextBox 414">
            <a:extLst>
              <a:ext uri="{FF2B5EF4-FFF2-40B4-BE49-F238E27FC236}">
                <a16:creationId xmlns:a16="http://schemas.microsoft.com/office/drawing/2014/main" id="{AF5AB7D5-FA93-9629-8CBF-003104E16F2C}"/>
              </a:ext>
            </a:extLst>
          </p:cNvPr>
          <p:cNvSpPr txBox="1"/>
          <p:nvPr/>
        </p:nvSpPr>
        <p:spPr>
          <a:xfrm>
            <a:off x="1389684" y="3861456"/>
            <a:ext cx="209720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>
                <a:ea typeface="+mn-lt"/>
                <a:cs typeface="+mn-lt"/>
              </a:rPr>
              <a:t>Service specification</a:t>
            </a:r>
            <a:endParaRPr lang="en-US" dirty="0"/>
          </a:p>
        </p:txBody>
      </p:sp>
      <p:sp>
        <p:nvSpPr>
          <p:cNvPr id="416" name="Arrow: Right 415">
            <a:extLst>
              <a:ext uri="{FF2B5EF4-FFF2-40B4-BE49-F238E27FC236}">
                <a16:creationId xmlns:a16="http://schemas.microsoft.com/office/drawing/2014/main" id="{30209F29-9AB4-A85A-3A30-6C956C2313A6}"/>
              </a:ext>
            </a:extLst>
          </p:cNvPr>
          <p:cNvSpPr/>
          <p:nvPr/>
        </p:nvSpPr>
        <p:spPr>
          <a:xfrm>
            <a:off x="8295358" y="4627996"/>
            <a:ext cx="431320" cy="67573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5256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Performance modeling 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269</cp:revision>
  <dcterms:created xsi:type="dcterms:W3CDTF">2023-11-05T04:29:40Z</dcterms:created>
  <dcterms:modified xsi:type="dcterms:W3CDTF">2023-11-05T05:51:57Z</dcterms:modified>
</cp:coreProperties>
</file>

<file path=docProps/thumbnail.jpeg>
</file>